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/>
      <p:regular r:id="rId12"/>
    </p:embeddedFont>
    <p:embeddedFont>
      <p:font typeface="Canva Sans Bold" panose="020B0803030501040103"/>
      <p:regular r:id="rId13"/>
      <p:bold r:id="rId14"/>
    </p:embeddedFont>
    <p:embeddedFont>
      <p:font typeface="Canva Sans Bold Italics" panose="020B0803030501040103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3" autoAdjust="0"/>
    <p:restoredTop sz="94600" autoAdjust="0"/>
  </p:normalViewPr>
  <p:slideViewPr>
    <p:cSldViewPr>
      <p:cViewPr>
        <p:scale>
          <a:sx n="24" d="100"/>
          <a:sy n="24" d="100"/>
        </p:scale>
        <p:origin x="1168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A3C51">
                <a:alpha val="100000"/>
              </a:srgbClr>
            </a:gs>
            <a:gs pos="100000">
              <a:srgbClr val="4F81B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000822" cy="8343693"/>
            <a:chOff x="0" y="0"/>
            <a:chExt cx="4214208" cy="21975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14208" cy="2197516"/>
            </a:xfrm>
            <a:custGeom>
              <a:avLst/>
              <a:gdLst/>
              <a:ahLst/>
              <a:cxnLst/>
              <a:rect l="l" t="t" r="r" b="b"/>
              <a:pathLst>
                <a:path w="4214208" h="2197516">
                  <a:moveTo>
                    <a:pt x="24676" y="0"/>
                  </a:moveTo>
                  <a:lnTo>
                    <a:pt x="4189532" y="0"/>
                  </a:lnTo>
                  <a:cubicBezTo>
                    <a:pt x="4196077" y="0"/>
                    <a:pt x="4202353" y="2600"/>
                    <a:pt x="4206981" y="7227"/>
                  </a:cubicBezTo>
                  <a:cubicBezTo>
                    <a:pt x="4211608" y="11855"/>
                    <a:pt x="4214208" y="18132"/>
                    <a:pt x="4214208" y="24676"/>
                  </a:cubicBezTo>
                  <a:lnTo>
                    <a:pt x="4214208" y="2172840"/>
                  </a:lnTo>
                  <a:cubicBezTo>
                    <a:pt x="4214208" y="2179384"/>
                    <a:pt x="4211608" y="2185661"/>
                    <a:pt x="4206981" y="2190288"/>
                  </a:cubicBezTo>
                  <a:cubicBezTo>
                    <a:pt x="4202353" y="2194916"/>
                    <a:pt x="4196077" y="2197516"/>
                    <a:pt x="4189532" y="2197516"/>
                  </a:cubicBezTo>
                  <a:lnTo>
                    <a:pt x="24676" y="2197516"/>
                  </a:lnTo>
                  <a:cubicBezTo>
                    <a:pt x="18132" y="2197516"/>
                    <a:pt x="11855" y="2194916"/>
                    <a:pt x="7227" y="2190288"/>
                  </a:cubicBezTo>
                  <a:cubicBezTo>
                    <a:pt x="2600" y="2185661"/>
                    <a:pt x="0" y="2179384"/>
                    <a:pt x="0" y="2172840"/>
                  </a:cubicBezTo>
                  <a:lnTo>
                    <a:pt x="0" y="24676"/>
                  </a:lnTo>
                  <a:cubicBezTo>
                    <a:pt x="0" y="18132"/>
                    <a:pt x="2600" y="11855"/>
                    <a:pt x="7227" y="7227"/>
                  </a:cubicBezTo>
                  <a:cubicBezTo>
                    <a:pt x="11855" y="2600"/>
                    <a:pt x="18132" y="0"/>
                    <a:pt x="24676" y="0"/>
                  </a:cubicBezTo>
                  <a:close/>
                </a:path>
              </a:pathLst>
            </a:custGeom>
            <a:solidFill>
              <a:srgbClr val="EAEAEA">
                <a:alpha val="5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14208" cy="2235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0543812">
            <a:off x="-6735088" y="6226257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3274249" y="1599228"/>
            <a:ext cx="11509723" cy="4526872"/>
          </a:xfrm>
          <a:custGeom>
            <a:avLst/>
            <a:gdLst/>
            <a:ahLst/>
            <a:cxnLst/>
            <a:rect l="l" t="t" r="r" b="b"/>
            <a:pathLst>
              <a:path w="11509723" h="4526872">
                <a:moveTo>
                  <a:pt x="0" y="0"/>
                </a:moveTo>
                <a:lnTo>
                  <a:pt x="11509723" y="0"/>
                </a:lnTo>
                <a:lnTo>
                  <a:pt x="11509723" y="4526873"/>
                </a:lnTo>
                <a:lnTo>
                  <a:pt x="0" y="4526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618774" y="6708739"/>
            <a:ext cx="14935563" cy="80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[NAME OF PRESENTATION]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42316" y="9286512"/>
            <a:ext cx="2719663" cy="775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459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[Date]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8613" y="9341409"/>
            <a:ext cx="8247482" cy="67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1"/>
              </a:lnSpc>
            </a:pPr>
            <a:r>
              <a:rPr lang="en-US" sz="399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leadershiparlingtontx.org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3378128" y="-868816"/>
            <a:ext cx="22890144" cy="11465677"/>
            <a:chOff x="0" y="-76297"/>
            <a:chExt cx="6028680" cy="3019767"/>
          </a:xfrm>
        </p:grpSpPr>
        <p:sp>
          <p:nvSpPr>
            <p:cNvPr id="5" name="Freeform 5"/>
            <p:cNvSpPr/>
            <p:nvPr/>
          </p:nvSpPr>
          <p:spPr>
            <a:xfrm>
              <a:off x="0" y="-76297"/>
              <a:ext cx="6028680" cy="2943470"/>
            </a:xfrm>
            <a:custGeom>
              <a:avLst/>
              <a:gdLst/>
              <a:ahLst/>
              <a:cxnLst/>
              <a:rect l="l" t="t" r="r" b="b"/>
              <a:pathLst>
                <a:path w="6028680" h="2943470">
                  <a:moveTo>
                    <a:pt x="17249" y="0"/>
                  </a:moveTo>
                  <a:lnTo>
                    <a:pt x="6011431" y="0"/>
                  </a:lnTo>
                  <a:cubicBezTo>
                    <a:pt x="6016006" y="0"/>
                    <a:pt x="6020393" y="1817"/>
                    <a:pt x="6023628" y="5052"/>
                  </a:cubicBezTo>
                  <a:cubicBezTo>
                    <a:pt x="6026863" y="8287"/>
                    <a:pt x="6028680" y="12674"/>
                    <a:pt x="6028680" y="17249"/>
                  </a:cubicBezTo>
                  <a:lnTo>
                    <a:pt x="6028680" y="2926221"/>
                  </a:lnTo>
                  <a:cubicBezTo>
                    <a:pt x="6028680" y="2930796"/>
                    <a:pt x="6026863" y="2935183"/>
                    <a:pt x="6023628" y="2938418"/>
                  </a:cubicBezTo>
                  <a:cubicBezTo>
                    <a:pt x="6020393" y="2941653"/>
                    <a:pt x="6016006" y="2943470"/>
                    <a:pt x="6011431" y="2943470"/>
                  </a:cubicBezTo>
                  <a:lnTo>
                    <a:pt x="17249" y="2943470"/>
                  </a:lnTo>
                  <a:cubicBezTo>
                    <a:pt x="12674" y="2943470"/>
                    <a:pt x="8287" y="2941653"/>
                    <a:pt x="5052" y="2938418"/>
                  </a:cubicBezTo>
                  <a:cubicBezTo>
                    <a:pt x="1817" y="2935183"/>
                    <a:pt x="0" y="2930796"/>
                    <a:pt x="0" y="2926221"/>
                  </a:cubicBezTo>
                  <a:lnTo>
                    <a:pt x="0" y="17249"/>
                  </a:lnTo>
                  <a:cubicBezTo>
                    <a:pt x="0" y="12674"/>
                    <a:pt x="1817" y="8287"/>
                    <a:pt x="5052" y="5052"/>
                  </a:cubicBezTo>
                  <a:cubicBezTo>
                    <a:pt x="8287" y="1817"/>
                    <a:pt x="12674" y="0"/>
                    <a:pt x="17249" y="0"/>
                  </a:cubicBezTo>
                  <a:close/>
                </a:path>
              </a:pathLst>
            </a:custGeom>
            <a:solidFill>
              <a:srgbClr val="DA3C51">
                <a:alpha val="7372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028680" cy="298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554398">
            <a:off x="-5814127" y="5879894"/>
            <a:ext cx="27762143" cy="37241899"/>
          </a:xfrm>
          <a:custGeom>
            <a:avLst/>
            <a:gdLst/>
            <a:ahLst/>
            <a:cxnLst/>
            <a:rect l="l" t="t" r="r" b="b"/>
            <a:pathLst>
              <a:path w="27762143" h="37241899">
                <a:moveTo>
                  <a:pt x="0" y="0"/>
                </a:moveTo>
                <a:lnTo>
                  <a:pt x="27762143" y="0"/>
                </a:lnTo>
                <a:lnTo>
                  <a:pt x="27762143" y="37241899"/>
                </a:lnTo>
                <a:lnTo>
                  <a:pt x="0" y="3724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3356205" y="8188633"/>
            <a:ext cx="3676600" cy="1446038"/>
          </a:xfrm>
          <a:custGeom>
            <a:avLst/>
            <a:gdLst/>
            <a:ahLst/>
            <a:cxnLst/>
            <a:rect l="l" t="t" r="r" b="b"/>
            <a:pathLst>
              <a:path w="3676600" h="1446038">
                <a:moveTo>
                  <a:pt x="0" y="0"/>
                </a:moveTo>
                <a:lnTo>
                  <a:pt x="3676600" y="0"/>
                </a:lnTo>
                <a:lnTo>
                  <a:pt x="3676600" y="1446038"/>
                </a:lnTo>
                <a:lnTo>
                  <a:pt x="0" y="1446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499955" y="2557717"/>
            <a:ext cx="8690018" cy="334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"To lead is to serve. </a:t>
            </a:r>
          </a:p>
          <a:p>
            <a:pPr algn="ctr">
              <a:lnSpc>
                <a:spcPts val="6160"/>
              </a:lnSpc>
            </a:pPr>
            <a:r>
              <a:rPr lang="en-US" sz="4400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Nothing more, nothing less."</a:t>
            </a:r>
          </a:p>
          <a:p>
            <a:pPr algn="ctr">
              <a:lnSpc>
                <a:spcPts val="7279"/>
              </a:lnSpc>
            </a:pPr>
            <a:r>
              <a:rPr lang="en-US" sz="5199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— Andre Malraux</a:t>
            </a:r>
          </a:p>
          <a:p>
            <a:pPr algn="ctr">
              <a:lnSpc>
                <a:spcPts val="7279"/>
              </a:lnSpc>
            </a:pPr>
            <a:endParaRPr lang="en-US" sz="5199" b="1" i="1">
              <a:solidFill>
                <a:srgbClr val="FEFEFE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616080" y="175001"/>
            <a:ext cx="18904080" cy="10633545"/>
          </a:xfrm>
          <a:custGeom>
            <a:avLst/>
            <a:gdLst/>
            <a:ahLst/>
            <a:cxnLst/>
            <a:rect l="l" t="t" r="r" b="b"/>
            <a:pathLst>
              <a:path w="18904080" h="10633545">
                <a:moveTo>
                  <a:pt x="0" y="0"/>
                </a:moveTo>
                <a:lnTo>
                  <a:pt x="18904080" y="0"/>
                </a:lnTo>
                <a:lnTo>
                  <a:pt x="18904080" y="10633545"/>
                </a:lnTo>
                <a:lnTo>
                  <a:pt x="0" y="10633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48304" y="1028700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96087" y="3785485"/>
            <a:ext cx="6471881" cy="3412576"/>
            <a:chOff x="0" y="0"/>
            <a:chExt cx="1000957" cy="5277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0957" cy="527797"/>
            </a:xfrm>
            <a:custGeom>
              <a:avLst/>
              <a:gdLst/>
              <a:ahLst/>
              <a:cxnLst/>
              <a:rect l="l" t="t" r="r" b="b"/>
              <a:pathLst>
                <a:path w="1000957" h="527797">
                  <a:moveTo>
                    <a:pt x="27514" y="0"/>
                  </a:moveTo>
                  <a:lnTo>
                    <a:pt x="973444" y="0"/>
                  </a:lnTo>
                  <a:cubicBezTo>
                    <a:pt x="988639" y="0"/>
                    <a:pt x="1000957" y="12318"/>
                    <a:pt x="1000957" y="27514"/>
                  </a:cubicBezTo>
                  <a:lnTo>
                    <a:pt x="1000957" y="500284"/>
                  </a:lnTo>
                  <a:cubicBezTo>
                    <a:pt x="1000957" y="515479"/>
                    <a:pt x="988639" y="527797"/>
                    <a:pt x="973444" y="527797"/>
                  </a:cubicBezTo>
                  <a:lnTo>
                    <a:pt x="27514" y="527797"/>
                  </a:lnTo>
                  <a:cubicBezTo>
                    <a:pt x="12318" y="527797"/>
                    <a:pt x="0" y="515479"/>
                    <a:pt x="0" y="500284"/>
                  </a:cubicBezTo>
                  <a:lnTo>
                    <a:pt x="0" y="27514"/>
                  </a:lnTo>
                  <a:cubicBezTo>
                    <a:pt x="0" y="12318"/>
                    <a:pt x="12318" y="0"/>
                    <a:pt x="27514" y="0"/>
                  </a:cubicBezTo>
                  <a:close/>
                </a:path>
              </a:pathLst>
            </a:custGeom>
            <a:blipFill>
              <a:blip r:embed="rId8"/>
              <a:stretch>
                <a:fillRect l="-63584" r="-44786" b="-539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39680" y="838200"/>
            <a:ext cx="2719663" cy="1101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000822" cy="8343693"/>
            <a:chOff x="0" y="0"/>
            <a:chExt cx="4214208" cy="21975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14208" cy="2197516"/>
            </a:xfrm>
            <a:custGeom>
              <a:avLst/>
              <a:gdLst/>
              <a:ahLst/>
              <a:cxnLst/>
              <a:rect l="l" t="t" r="r" b="b"/>
              <a:pathLst>
                <a:path w="4214208" h="2197516">
                  <a:moveTo>
                    <a:pt x="24676" y="0"/>
                  </a:moveTo>
                  <a:lnTo>
                    <a:pt x="4189532" y="0"/>
                  </a:lnTo>
                  <a:cubicBezTo>
                    <a:pt x="4196077" y="0"/>
                    <a:pt x="4202353" y="2600"/>
                    <a:pt x="4206981" y="7227"/>
                  </a:cubicBezTo>
                  <a:cubicBezTo>
                    <a:pt x="4211608" y="11855"/>
                    <a:pt x="4214208" y="18132"/>
                    <a:pt x="4214208" y="24676"/>
                  </a:cubicBezTo>
                  <a:lnTo>
                    <a:pt x="4214208" y="2172840"/>
                  </a:lnTo>
                  <a:cubicBezTo>
                    <a:pt x="4214208" y="2179384"/>
                    <a:pt x="4211608" y="2185661"/>
                    <a:pt x="4206981" y="2190288"/>
                  </a:cubicBezTo>
                  <a:cubicBezTo>
                    <a:pt x="4202353" y="2194916"/>
                    <a:pt x="4196077" y="2197516"/>
                    <a:pt x="4189532" y="2197516"/>
                  </a:cubicBezTo>
                  <a:lnTo>
                    <a:pt x="24676" y="2197516"/>
                  </a:lnTo>
                  <a:cubicBezTo>
                    <a:pt x="18132" y="2197516"/>
                    <a:pt x="11855" y="2194916"/>
                    <a:pt x="7227" y="2190288"/>
                  </a:cubicBezTo>
                  <a:cubicBezTo>
                    <a:pt x="2600" y="2185661"/>
                    <a:pt x="0" y="2179384"/>
                    <a:pt x="0" y="2172840"/>
                  </a:cubicBezTo>
                  <a:lnTo>
                    <a:pt x="0" y="24676"/>
                  </a:lnTo>
                  <a:cubicBezTo>
                    <a:pt x="0" y="18132"/>
                    <a:pt x="2600" y="11855"/>
                    <a:pt x="7227" y="7227"/>
                  </a:cubicBezTo>
                  <a:cubicBezTo>
                    <a:pt x="11855" y="2600"/>
                    <a:pt x="18132" y="0"/>
                    <a:pt x="24676" y="0"/>
                  </a:cubicBezTo>
                  <a:close/>
                </a:path>
              </a:pathLst>
            </a:custGeom>
            <a:solidFill>
              <a:srgbClr val="EAEAEA">
                <a:alpha val="5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14208" cy="2235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0637177" flipV="1">
            <a:off x="-6632478" y="-34499452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39188525"/>
                </a:moveTo>
                <a:lnTo>
                  <a:pt x="29213264" y="39188525"/>
                </a:lnTo>
                <a:lnTo>
                  <a:pt x="29213264" y="0"/>
                </a:lnTo>
                <a:lnTo>
                  <a:pt x="0" y="0"/>
                </a:lnTo>
                <a:lnTo>
                  <a:pt x="0" y="3918852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747119" y="3108529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377625" y="3988144"/>
            <a:ext cx="21935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INSERT TEXT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07041" y="486092"/>
            <a:ext cx="2196703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616080" y="175001"/>
            <a:ext cx="18904080" cy="10633545"/>
          </a:xfrm>
          <a:custGeom>
            <a:avLst/>
            <a:gdLst/>
            <a:ahLst/>
            <a:cxnLst/>
            <a:rect l="l" t="t" r="r" b="b"/>
            <a:pathLst>
              <a:path w="18904080" h="10633545">
                <a:moveTo>
                  <a:pt x="0" y="0"/>
                </a:moveTo>
                <a:lnTo>
                  <a:pt x="18904080" y="0"/>
                </a:lnTo>
                <a:lnTo>
                  <a:pt x="18904080" y="10633545"/>
                </a:lnTo>
                <a:lnTo>
                  <a:pt x="0" y="10633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96087" y="3785485"/>
            <a:ext cx="6471881" cy="3412576"/>
            <a:chOff x="0" y="0"/>
            <a:chExt cx="1000957" cy="5277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0957" cy="527797"/>
            </a:xfrm>
            <a:custGeom>
              <a:avLst/>
              <a:gdLst/>
              <a:ahLst/>
              <a:cxnLst/>
              <a:rect l="l" t="t" r="r" b="b"/>
              <a:pathLst>
                <a:path w="1000957" h="527797">
                  <a:moveTo>
                    <a:pt x="27514" y="0"/>
                  </a:moveTo>
                  <a:lnTo>
                    <a:pt x="973444" y="0"/>
                  </a:lnTo>
                  <a:cubicBezTo>
                    <a:pt x="988639" y="0"/>
                    <a:pt x="1000957" y="12318"/>
                    <a:pt x="1000957" y="27514"/>
                  </a:cubicBezTo>
                  <a:lnTo>
                    <a:pt x="1000957" y="500284"/>
                  </a:lnTo>
                  <a:cubicBezTo>
                    <a:pt x="1000957" y="515479"/>
                    <a:pt x="988639" y="527797"/>
                    <a:pt x="973444" y="527797"/>
                  </a:cubicBezTo>
                  <a:lnTo>
                    <a:pt x="27514" y="527797"/>
                  </a:lnTo>
                  <a:cubicBezTo>
                    <a:pt x="12318" y="527797"/>
                    <a:pt x="0" y="515479"/>
                    <a:pt x="0" y="500284"/>
                  </a:cubicBezTo>
                  <a:lnTo>
                    <a:pt x="0" y="27514"/>
                  </a:lnTo>
                  <a:cubicBezTo>
                    <a:pt x="0" y="12318"/>
                    <a:pt x="12318" y="0"/>
                    <a:pt x="27514" y="0"/>
                  </a:cubicBezTo>
                  <a:close/>
                </a:path>
              </a:pathLst>
            </a:custGeom>
            <a:blipFill>
              <a:blip r:embed="rId8"/>
              <a:stretch>
                <a:fillRect l="-63584" r="-44786" b="-539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47754" y="522116"/>
            <a:ext cx="3553046" cy="1578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5397311" y="-1845234"/>
            <a:ext cx="24019686" cy="13511073"/>
          </a:xfrm>
          <a:custGeom>
            <a:avLst/>
            <a:gdLst/>
            <a:ahLst/>
            <a:cxnLst/>
            <a:rect l="l" t="t" r="r" b="b"/>
            <a:pathLst>
              <a:path w="24019686" h="13511073">
                <a:moveTo>
                  <a:pt x="0" y="0"/>
                </a:moveTo>
                <a:lnTo>
                  <a:pt x="24019686" y="0"/>
                </a:lnTo>
                <a:lnTo>
                  <a:pt x="24019686" y="13511073"/>
                </a:lnTo>
                <a:lnTo>
                  <a:pt x="0" y="13511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-10543812">
            <a:off x="-7994101" y="6176625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81600" y="8723466"/>
            <a:ext cx="3210279" cy="1262630"/>
          </a:xfrm>
          <a:custGeom>
            <a:avLst/>
            <a:gdLst/>
            <a:ahLst/>
            <a:cxnLst/>
            <a:rect l="l" t="t" r="r" b="b"/>
            <a:pathLst>
              <a:path w="3210279" h="1262630">
                <a:moveTo>
                  <a:pt x="0" y="0"/>
                </a:moveTo>
                <a:lnTo>
                  <a:pt x="3210279" y="0"/>
                </a:lnTo>
                <a:lnTo>
                  <a:pt x="3210279" y="1262630"/>
                </a:lnTo>
                <a:lnTo>
                  <a:pt x="0" y="12626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-5472282" y="-1478290"/>
            <a:ext cx="25227264" cy="14190336"/>
          </a:xfrm>
          <a:custGeom>
            <a:avLst/>
            <a:gdLst/>
            <a:ahLst/>
            <a:cxnLst/>
            <a:rect l="l" t="t" r="r" b="b"/>
            <a:pathLst>
              <a:path w="25227264" h="14190336">
                <a:moveTo>
                  <a:pt x="0" y="0"/>
                </a:moveTo>
                <a:lnTo>
                  <a:pt x="25227264" y="0"/>
                </a:lnTo>
                <a:lnTo>
                  <a:pt x="25227264" y="14190336"/>
                </a:lnTo>
                <a:lnTo>
                  <a:pt x="0" y="14190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543812">
            <a:off x="-7994100" y="6611904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9055" y="2973937"/>
            <a:ext cx="1117997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34556" y="6523360"/>
            <a:ext cx="6924212" cy="3330547"/>
            <a:chOff x="0" y="0"/>
            <a:chExt cx="11015066" cy="52982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15091" cy="5298186"/>
            </a:xfrm>
            <a:custGeom>
              <a:avLst/>
              <a:gdLst/>
              <a:ahLst/>
              <a:cxnLst/>
              <a:rect l="l" t="t" r="r" b="b"/>
              <a:pathLst>
                <a:path w="11015091" h="5298186">
                  <a:moveTo>
                    <a:pt x="0" y="0"/>
                  </a:moveTo>
                  <a:lnTo>
                    <a:pt x="11015091" y="0"/>
                  </a:lnTo>
                  <a:lnTo>
                    <a:pt x="11015091" y="5298186"/>
                  </a:lnTo>
                  <a:lnTo>
                    <a:pt x="0" y="5298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713" r="-11713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242796" y="838200"/>
            <a:ext cx="3111004" cy="1101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81600" y="8723466"/>
            <a:ext cx="3210279" cy="1262630"/>
          </a:xfrm>
          <a:custGeom>
            <a:avLst/>
            <a:gdLst/>
            <a:ahLst/>
            <a:cxnLst/>
            <a:rect l="l" t="t" r="r" b="b"/>
            <a:pathLst>
              <a:path w="3210279" h="1262630">
                <a:moveTo>
                  <a:pt x="0" y="0"/>
                </a:moveTo>
                <a:lnTo>
                  <a:pt x="3210279" y="0"/>
                </a:lnTo>
                <a:lnTo>
                  <a:pt x="3210279" y="1262630"/>
                </a:lnTo>
                <a:lnTo>
                  <a:pt x="0" y="12626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-1471399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45117" y="-703370"/>
            <a:ext cx="22890144" cy="11175987"/>
            <a:chOff x="0" y="0"/>
            <a:chExt cx="6028680" cy="29434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28680" cy="2943470"/>
            </a:xfrm>
            <a:custGeom>
              <a:avLst/>
              <a:gdLst/>
              <a:ahLst/>
              <a:cxnLst/>
              <a:rect l="l" t="t" r="r" b="b"/>
              <a:pathLst>
                <a:path w="6028680" h="2943470">
                  <a:moveTo>
                    <a:pt x="17249" y="0"/>
                  </a:moveTo>
                  <a:lnTo>
                    <a:pt x="6011431" y="0"/>
                  </a:lnTo>
                  <a:cubicBezTo>
                    <a:pt x="6016006" y="0"/>
                    <a:pt x="6020393" y="1817"/>
                    <a:pt x="6023628" y="5052"/>
                  </a:cubicBezTo>
                  <a:cubicBezTo>
                    <a:pt x="6026863" y="8287"/>
                    <a:pt x="6028680" y="12674"/>
                    <a:pt x="6028680" y="17249"/>
                  </a:cubicBezTo>
                  <a:lnTo>
                    <a:pt x="6028680" y="2926221"/>
                  </a:lnTo>
                  <a:cubicBezTo>
                    <a:pt x="6028680" y="2930796"/>
                    <a:pt x="6026863" y="2935183"/>
                    <a:pt x="6023628" y="2938418"/>
                  </a:cubicBezTo>
                  <a:cubicBezTo>
                    <a:pt x="6020393" y="2941653"/>
                    <a:pt x="6016006" y="2943470"/>
                    <a:pt x="6011431" y="2943470"/>
                  </a:cubicBezTo>
                  <a:lnTo>
                    <a:pt x="17249" y="2943470"/>
                  </a:lnTo>
                  <a:cubicBezTo>
                    <a:pt x="12674" y="2943470"/>
                    <a:pt x="8287" y="2941653"/>
                    <a:pt x="5052" y="2938418"/>
                  </a:cubicBezTo>
                  <a:cubicBezTo>
                    <a:pt x="1817" y="2935183"/>
                    <a:pt x="0" y="2930796"/>
                    <a:pt x="0" y="2926221"/>
                  </a:cubicBezTo>
                  <a:lnTo>
                    <a:pt x="0" y="17249"/>
                  </a:lnTo>
                  <a:cubicBezTo>
                    <a:pt x="0" y="12674"/>
                    <a:pt x="1817" y="8287"/>
                    <a:pt x="5052" y="5052"/>
                  </a:cubicBezTo>
                  <a:cubicBezTo>
                    <a:pt x="8287" y="1817"/>
                    <a:pt x="12674" y="0"/>
                    <a:pt x="17249" y="0"/>
                  </a:cubicBezTo>
                  <a:close/>
                </a:path>
              </a:pathLst>
            </a:custGeom>
            <a:solidFill>
              <a:srgbClr val="044D91">
                <a:alpha val="5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028680" cy="298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194505" y="7956054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719567" y="5491773"/>
            <a:ext cx="121018" cy="121018"/>
            <a:chOff x="0" y="0"/>
            <a:chExt cx="101147" cy="101147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65024" cy="65024"/>
            </a:xfrm>
            <a:custGeom>
              <a:avLst/>
              <a:gdLst/>
              <a:ahLst/>
              <a:cxnLst/>
              <a:rect l="l" t="t" r="r" b="b"/>
              <a:pathLst>
                <a:path w="65024" h="65024">
                  <a:moveTo>
                    <a:pt x="0" y="32512"/>
                  </a:moveTo>
                  <a:lnTo>
                    <a:pt x="26797" y="26797"/>
                  </a:lnTo>
                  <a:lnTo>
                    <a:pt x="32512" y="0"/>
                  </a:lnTo>
                  <a:lnTo>
                    <a:pt x="38227" y="26797"/>
                  </a:lnTo>
                  <a:lnTo>
                    <a:pt x="65024" y="32512"/>
                  </a:lnTo>
                  <a:lnTo>
                    <a:pt x="38227" y="38227"/>
                  </a:lnTo>
                  <a:lnTo>
                    <a:pt x="32512" y="65024"/>
                  </a:lnTo>
                  <a:lnTo>
                    <a:pt x="26797" y="3822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01092" cy="101092"/>
            </a:xfrm>
            <a:custGeom>
              <a:avLst/>
              <a:gdLst/>
              <a:ahLst/>
              <a:cxnLst/>
              <a:rect l="l" t="t" r="r" b="b"/>
              <a:pathLst>
                <a:path w="101092" h="101092">
                  <a:moveTo>
                    <a:pt x="14224" y="32893"/>
                  </a:moveTo>
                  <a:lnTo>
                    <a:pt x="41021" y="27178"/>
                  </a:lnTo>
                  <a:lnTo>
                    <a:pt x="44831" y="44831"/>
                  </a:lnTo>
                  <a:lnTo>
                    <a:pt x="27178" y="41021"/>
                  </a:lnTo>
                  <a:lnTo>
                    <a:pt x="32893" y="14224"/>
                  </a:lnTo>
                  <a:cubicBezTo>
                    <a:pt x="34671" y="5969"/>
                    <a:pt x="42037" y="0"/>
                    <a:pt x="50546" y="0"/>
                  </a:cubicBezTo>
                  <a:cubicBezTo>
                    <a:pt x="59055" y="0"/>
                    <a:pt x="66421" y="5969"/>
                    <a:pt x="68199" y="14224"/>
                  </a:cubicBezTo>
                  <a:lnTo>
                    <a:pt x="73914" y="41021"/>
                  </a:lnTo>
                  <a:lnTo>
                    <a:pt x="56261" y="44831"/>
                  </a:lnTo>
                  <a:lnTo>
                    <a:pt x="60071" y="27178"/>
                  </a:lnTo>
                  <a:lnTo>
                    <a:pt x="86868" y="32893"/>
                  </a:lnTo>
                  <a:cubicBezTo>
                    <a:pt x="95250" y="34671"/>
                    <a:pt x="101092" y="42037"/>
                    <a:pt x="101092" y="50546"/>
                  </a:cubicBezTo>
                  <a:cubicBezTo>
                    <a:pt x="101092" y="59055"/>
                    <a:pt x="95250" y="66421"/>
                    <a:pt x="86868" y="68199"/>
                  </a:cubicBezTo>
                  <a:lnTo>
                    <a:pt x="60071" y="73914"/>
                  </a:lnTo>
                  <a:lnTo>
                    <a:pt x="56261" y="56261"/>
                  </a:lnTo>
                  <a:lnTo>
                    <a:pt x="73914" y="60071"/>
                  </a:lnTo>
                  <a:lnTo>
                    <a:pt x="68199" y="86868"/>
                  </a:lnTo>
                  <a:cubicBezTo>
                    <a:pt x="66421" y="95250"/>
                    <a:pt x="59055" y="101092"/>
                    <a:pt x="50546" y="101092"/>
                  </a:cubicBezTo>
                  <a:cubicBezTo>
                    <a:pt x="42037" y="101092"/>
                    <a:pt x="34671" y="95250"/>
                    <a:pt x="32893" y="86868"/>
                  </a:cubicBezTo>
                  <a:lnTo>
                    <a:pt x="27178" y="60071"/>
                  </a:lnTo>
                  <a:lnTo>
                    <a:pt x="44831" y="56261"/>
                  </a:lnTo>
                  <a:lnTo>
                    <a:pt x="41021" y="73914"/>
                  </a:lnTo>
                  <a:lnTo>
                    <a:pt x="14224" y="68199"/>
                  </a:lnTo>
                  <a:cubicBezTo>
                    <a:pt x="5969" y="66421"/>
                    <a:pt x="0" y="59055"/>
                    <a:pt x="0" y="50546"/>
                  </a:cubicBezTo>
                  <a:cubicBezTo>
                    <a:pt x="0" y="42037"/>
                    <a:pt x="5969" y="34671"/>
                    <a:pt x="14224" y="32893"/>
                  </a:cubicBezTo>
                  <a:moveTo>
                    <a:pt x="21844" y="68199"/>
                  </a:moveTo>
                  <a:lnTo>
                    <a:pt x="18034" y="50546"/>
                  </a:lnTo>
                  <a:lnTo>
                    <a:pt x="21844" y="32893"/>
                  </a:lnTo>
                  <a:lnTo>
                    <a:pt x="48641" y="38608"/>
                  </a:lnTo>
                  <a:cubicBezTo>
                    <a:pt x="55626" y="40132"/>
                    <a:pt x="60960" y="45466"/>
                    <a:pt x="62484" y="52451"/>
                  </a:cubicBezTo>
                  <a:lnTo>
                    <a:pt x="68199" y="79248"/>
                  </a:lnTo>
                  <a:lnTo>
                    <a:pt x="50546" y="83058"/>
                  </a:lnTo>
                  <a:lnTo>
                    <a:pt x="32893" y="79248"/>
                  </a:lnTo>
                  <a:lnTo>
                    <a:pt x="38608" y="52451"/>
                  </a:lnTo>
                  <a:cubicBezTo>
                    <a:pt x="40132" y="45466"/>
                    <a:pt x="45466" y="40132"/>
                    <a:pt x="52451" y="38608"/>
                  </a:cubicBezTo>
                  <a:lnTo>
                    <a:pt x="79248" y="32893"/>
                  </a:lnTo>
                  <a:lnTo>
                    <a:pt x="83058" y="50546"/>
                  </a:lnTo>
                  <a:lnTo>
                    <a:pt x="79248" y="68199"/>
                  </a:lnTo>
                  <a:lnTo>
                    <a:pt x="52451" y="62484"/>
                  </a:lnTo>
                  <a:cubicBezTo>
                    <a:pt x="45466" y="60960"/>
                    <a:pt x="40132" y="55626"/>
                    <a:pt x="38608" y="48641"/>
                  </a:cubicBezTo>
                  <a:lnTo>
                    <a:pt x="32893" y="21844"/>
                  </a:lnTo>
                  <a:lnTo>
                    <a:pt x="50546" y="18034"/>
                  </a:lnTo>
                  <a:lnTo>
                    <a:pt x="68199" y="21844"/>
                  </a:lnTo>
                  <a:lnTo>
                    <a:pt x="62484" y="48641"/>
                  </a:lnTo>
                  <a:cubicBezTo>
                    <a:pt x="60960" y="55626"/>
                    <a:pt x="55626" y="60960"/>
                    <a:pt x="48641" y="62484"/>
                  </a:cubicBezTo>
                  <a:lnTo>
                    <a:pt x="21844" y="6819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80076" y="6245414"/>
            <a:ext cx="121018" cy="121018"/>
            <a:chOff x="0" y="0"/>
            <a:chExt cx="101147" cy="101147"/>
          </a:xfrm>
        </p:grpSpPr>
        <p:sp>
          <p:nvSpPr>
            <p:cNvPr id="14" name="Freeform 14"/>
            <p:cNvSpPr/>
            <p:nvPr/>
          </p:nvSpPr>
          <p:spPr>
            <a:xfrm>
              <a:off x="18034" y="18034"/>
              <a:ext cx="65024" cy="65024"/>
            </a:xfrm>
            <a:custGeom>
              <a:avLst/>
              <a:gdLst/>
              <a:ahLst/>
              <a:cxnLst/>
              <a:rect l="l" t="t" r="r" b="b"/>
              <a:pathLst>
                <a:path w="65024" h="65024">
                  <a:moveTo>
                    <a:pt x="0" y="32512"/>
                  </a:moveTo>
                  <a:lnTo>
                    <a:pt x="26797" y="26797"/>
                  </a:lnTo>
                  <a:lnTo>
                    <a:pt x="32512" y="0"/>
                  </a:lnTo>
                  <a:lnTo>
                    <a:pt x="38227" y="26797"/>
                  </a:lnTo>
                  <a:lnTo>
                    <a:pt x="65024" y="32512"/>
                  </a:lnTo>
                  <a:lnTo>
                    <a:pt x="38227" y="38227"/>
                  </a:lnTo>
                  <a:lnTo>
                    <a:pt x="32512" y="65024"/>
                  </a:lnTo>
                  <a:lnTo>
                    <a:pt x="26797" y="3822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01092" cy="101092"/>
            </a:xfrm>
            <a:custGeom>
              <a:avLst/>
              <a:gdLst/>
              <a:ahLst/>
              <a:cxnLst/>
              <a:rect l="l" t="t" r="r" b="b"/>
              <a:pathLst>
                <a:path w="101092" h="101092">
                  <a:moveTo>
                    <a:pt x="14224" y="32893"/>
                  </a:moveTo>
                  <a:lnTo>
                    <a:pt x="41021" y="27178"/>
                  </a:lnTo>
                  <a:lnTo>
                    <a:pt x="44831" y="44831"/>
                  </a:lnTo>
                  <a:lnTo>
                    <a:pt x="27178" y="41021"/>
                  </a:lnTo>
                  <a:lnTo>
                    <a:pt x="32893" y="14224"/>
                  </a:lnTo>
                  <a:cubicBezTo>
                    <a:pt x="34671" y="5969"/>
                    <a:pt x="42037" y="0"/>
                    <a:pt x="50546" y="0"/>
                  </a:cubicBezTo>
                  <a:cubicBezTo>
                    <a:pt x="59055" y="0"/>
                    <a:pt x="66421" y="5969"/>
                    <a:pt x="68199" y="14224"/>
                  </a:cubicBezTo>
                  <a:lnTo>
                    <a:pt x="73914" y="41021"/>
                  </a:lnTo>
                  <a:lnTo>
                    <a:pt x="56261" y="44831"/>
                  </a:lnTo>
                  <a:lnTo>
                    <a:pt x="60071" y="27178"/>
                  </a:lnTo>
                  <a:lnTo>
                    <a:pt x="86868" y="32893"/>
                  </a:lnTo>
                  <a:cubicBezTo>
                    <a:pt x="95250" y="34671"/>
                    <a:pt x="101092" y="42037"/>
                    <a:pt x="101092" y="50546"/>
                  </a:cubicBezTo>
                  <a:cubicBezTo>
                    <a:pt x="101092" y="59055"/>
                    <a:pt x="95250" y="66421"/>
                    <a:pt x="86868" y="68199"/>
                  </a:cubicBezTo>
                  <a:lnTo>
                    <a:pt x="60071" y="73914"/>
                  </a:lnTo>
                  <a:lnTo>
                    <a:pt x="56261" y="56261"/>
                  </a:lnTo>
                  <a:lnTo>
                    <a:pt x="73914" y="60071"/>
                  </a:lnTo>
                  <a:lnTo>
                    <a:pt x="68199" y="86868"/>
                  </a:lnTo>
                  <a:cubicBezTo>
                    <a:pt x="66421" y="95250"/>
                    <a:pt x="59055" y="101092"/>
                    <a:pt x="50546" y="101092"/>
                  </a:cubicBezTo>
                  <a:cubicBezTo>
                    <a:pt x="42037" y="101092"/>
                    <a:pt x="34671" y="95250"/>
                    <a:pt x="32893" y="86868"/>
                  </a:cubicBezTo>
                  <a:lnTo>
                    <a:pt x="27178" y="60071"/>
                  </a:lnTo>
                  <a:lnTo>
                    <a:pt x="44831" y="56261"/>
                  </a:lnTo>
                  <a:lnTo>
                    <a:pt x="41021" y="73914"/>
                  </a:lnTo>
                  <a:lnTo>
                    <a:pt x="14224" y="68199"/>
                  </a:lnTo>
                  <a:cubicBezTo>
                    <a:pt x="5969" y="66421"/>
                    <a:pt x="0" y="59055"/>
                    <a:pt x="0" y="50546"/>
                  </a:cubicBezTo>
                  <a:cubicBezTo>
                    <a:pt x="0" y="42037"/>
                    <a:pt x="5969" y="34671"/>
                    <a:pt x="14224" y="32893"/>
                  </a:cubicBezTo>
                  <a:moveTo>
                    <a:pt x="21844" y="68199"/>
                  </a:moveTo>
                  <a:lnTo>
                    <a:pt x="18034" y="50546"/>
                  </a:lnTo>
                  <a:lnTo>
                    <a:pt x="21844" y="32893"/>
                  </a:lnTo>
                  <a:lnTo>
                    <a:pt x="48641" y="38608"/>
                  </a:lnTo>
                  <a:cubicBezTo>
                    <a:pt x="55626" y="40132"/>
                    <a:pt x="60960" y="45466"/>
                    <a:pt x="62484" y="52451"/>
                  </a:cubicBezTo>
                  <a:lnTo>
                    <a:pt x="68199" y="79248"/>
                  </a:lnTo>
                  <a:lnTo>
                    <a:pt x="50546" y="83058"/>
                  </a:lnTo>
                  <a:lnTo>
                    <a:pt x="32893" y="79248"/>
                  </a:lnTo>
                  <a:lnTo>
                    <a:pt x="38608" y="52451"/>
                  </a:lnTo>
                  <a:cubicBezTo>
                    <a:pt x="40132" y="45466"/>
                    <a:pt x="45466" y="40132"/>
                    <a:pt x="52451" y="38608"/>
                  </a:cubicBezTo>
                  <a:lnTo>
                    <a:pt x="79248" y="32893"/>
                  </a:lnTo>
                  <a:lnTo>
                    <a:pt x="83058" y="50546"/>
                  </a:lnTo>
                  <a:lnTo>
                    <a:pt x="79248" y="68199"/>
                  </a:lnTo>
                  <a:lnTo>
                    <a:pt x="52451" y="62484"/>
                  </a:lnTo>
                  <a:cubicBezTo>
                    <a:pt x="45466" y="60960"/>
                    <a:pt x="40132" y="55626"/>
                    <a:pt x="38608" y="48641"/>
                  </a:cubicBezTo>
                  <a:lnTo>
                    <a:pt x="32893" y="21844"/>
                  </a:lnTo>
                  <a:lnTo>
                    <a:pt x="50546" y="18034"/>
                  </a:lnTo>
                  <a:lnTo>
                    <a:pt x="68199" y="21844"/>
                  </a:lnTo>
                  <a:lnTo>
                    <a:pt x="62484" y="48641"/>
                  </a:lnTo>
                  <a:cubicBezTo>
                    <a:pt x="60960" y="55626"/>
                    <a:pt x="55626" y="60960"/>
                    <a:pt x="48641" y="62484"/>
                  </a:cubicBezTo>
                  <a:lnTo>
                    <a:pt x="21844" y="6819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47754" y="522116"/>
            <a:ext cx="4467446" cy="1578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-5055869" y="2739638"/>
            <a:ext cx="17559334" cy="6684579"/>
          </a:xfrm>
          <a:custGeom>
            <a:avLst/>
            <a:gdLst/>
            <a:ahLst/>
            <a:cxnLst/>
            <a:rect l="l" t="t" r="r" b="b"/>
            <a:pathLst>
              <a:path w="17559334" h="6684579">
                <a:moveTo>
                  <a:pt x="0" y="0"/>
                </a:moveTo>
                <a:lnTo>
                  <a:pt x="17559334" y="0"/>
                </a:lnTo>
                <a:lnTo>
                  <a:pt x="17559334" y="6684578"/>
                </a:lnTo>
                <a:lnTo>
                  <a:pt x="0" y="668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83" r="-83810" b="-176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180610" y="1386174"/>
            <a:ext cx="63083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44D91"/>
                </a:solidFill>
                <a:latin typeface="Canva Sans"/>
                <a:ea typeface="Canva Sans"/>
                <a:cs typeface="Canva Sans"/>
                <a:sym typeface="Canva Sans"/>
              </a:rPr>
              <a:t>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7522" y="1636212"/>
            <a:ext cx="1503878" cy="657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32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1124" y="4246550"/>
            <a:ext cx="10193212" cy="39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 b="1" i="1">
                <a:solidFill>
                  <a:srgbClr val="D44256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QUOTE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0068" y="0"/>
            <a:ext cx="19068068" cy="12712046"/>
            <a:chOff x="0" y="0"/>
            <a:chExt cx="25424091" cy="16949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24091" cy="16949394"/>
            </a:xfrm>
            <a:custGeom>
              <a:avLst/>
              <a:gdLst/>
              <a:ahLst/>
              <a:cxnLst/>
              <a:rect l="l" t="t" r="r" b="b"/>
              <a:pathLst>
                <a:path w="25424091" h="16949394">
                  <a:moveTo>
                    <a:pt x="0" y="0"/>
                  </a:moveTo>
                  <a:lnTo>
                    <a:pt x="25424091" y="0"/>
                  </a:lnTo>
                  <a:lnTo>
                    <a:pt x="25424091" y="16949394"/>
                  </a:lnTo>
                  <a:lnTo>
                    <a:pt x="0" y="16949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4003113"/>
              <a:ext cx="19713602" cy="1324171"/>
            </a:xfrm>
            <a:custGeom>
              <a:avLst/>
              <a:gdLst/>
              <a:ahLst/>
              <a:cxnLst/>
              <a:rect l="l" t="t" r="r" b="b"/>
              <a:pathLst>
                <a:path w="19713602" h="1324171">
                  <a:moveTo>
                    <a:pt x="0" y="0"/>
                  </a:moveTo>
                  <a:lnTo>
                    <a:pt x="19713602" y="0"/>
                  </a:lnTo>
                  <a:lnTo>
                    <a:pt x="1971360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382559" y="14003113"/>
              <a:ext cx="6041532" cy="1324171"/>
            </a:xfrm>
            <a:custGeom>
              <a:avLst/>
              <a:gdLst/>
              <a:ahLst/>
              <a:cxnLst/>
              <a:rect l="l" t="t" r="r" b="b"/>
              <a:pathLst>
                <a:path w="6041532" h="1324171">
                  <a:moveTo>
                    <a:pt x="0" y="0"/>
                  </a:moveTo>
                  <a:lnTo>
                    <a:pt x="6041532" y="0"/>
                  </a:lnTo>
                  <a:lnTo>
                    <a:pt x="6041532" y="1324171"/>
                  </a:lnTo>
                  <a:lnTo>
                    <a:pt x="0" y="132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-5055869" y="2739638"/>
            <a:ext cx="17559334" cy="6684579"/>
          </a:xfrm>
          <a:custGeom>
            <a:avLst/>
            <a:gdLst/>
            <a:ahLst/>
            <a:cxnLst/>
            <a:rect l="l" t="t" r="r" b="b"/>
            <a:pathLst>
              <a:path w="17559334" h="6684579">
                <a:moveTo>
                  <a:pt x="0" y="0"/>
                </a:moveTo>
                <a:lnTo>
                  <a:pt x="17559334" y="0"/>
                </a:lnTo>
                <a:lnTo>
                  <a:pt x="17559334" y="6684578"/>
                </a:lnTo>
                <a:lnTo>
                  <a:pt x="0" y="668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83" r="-83810" b="-176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759697" y="1377315"/>
            <a:ext cx="2181424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D4425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1339215"/>
            <a:ext cx="5132816" cy="90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59697" y="2206853"/>
            <a:ext cx="652264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Macintosh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Canva Sans Bold</vt:lpstr>
      <vt:lpstr>Calibri</vt:lpstr>
      <vt:lpstr>Canva Sans</vt:lpstr>
      <vt:lpstr>Canva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Presentation Template_2026</dc:title>
  <cp:lastModifiedBy>Holly Clinton</cp:lastModifiedBy>
  <cp:revision>2</cp:revision>
  <dcterms:created xsi:type="dcterms:W3CDTF">2006-08-16T00:00:00Z</dcterms:created>
  <dcterms:modified xsi:type="dcterms:W3CDTF">2026-04-14T16:38:44Z</dcterms:modified>
  <dc:identifier>DAHGzPv6RUM</dc:identifier>
</cp:coreProperties>
</file>